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F4863-1995-3C4A-9009-B3BD16EB6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Aristotle’s poetics</a:t>
            </a:r>
            <a:br>
              <a:rPr lang="en-GB"/>
            </a:br>
            <a:r>
              <a:rPr lang="en-GB"/>
              <a:t>Topic: TRageDy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8D3D8-79DB-B046-8316-CC2762C16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III Sem Paper IX</a:t>
            </a:r>
          </a:p>
          <a:p>
            <a:r>
              <a:rPr lang="en-GB"/>
              <a:t>Government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8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25AF8-0247-114D-9390-8FD7F842A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0B2BA-AEF7-F840-A45E-DDB9DAB35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6E970F-62B9-EC4A-9DCD-11DD83715332}"/>
              </a:ext>
            </a:extLst>
          </p:cNvPr>
          <p:cNvSpPr txBox="1"/>
          <p:nvPr/>
        </p:nvSpPr>
        <p:spPr>
          <a:xfrm>
            <a:off x="3042047" y="2274838"/>
            <a:ext cx="61079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Aristotles Definition of TragedyTragedy is an imitation of an action that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serious, complete, and of a certain magnitude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language embellished with each kind of artistic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ornament, the several kinds being found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separate parts of the play in the form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action, not of narrative through pity and fear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effecting the proper purgation of these emoti</a:t>
            </a:r>
          </a:p>
        </p:txBody>
      </p:sp>
    </p:spTree>
    <p:extLst>
      <p:ext uri="{BB962C8B-B14F-4D97-AF65-F5344CB8AC3E}">
        <p14:creationId xmlns:p14="http://schemas.microsoft.com/office/powerpoint/2010/main" val="87515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0CE8-096D-884E-9F40-67891D28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CC69D-75F0-EF4A-83D8-1808523F0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E1EE07-6A09-AE43-99B2-DDA72B3B546F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Aristotles Poetics Basic ConceptsComplex plots are better than simple ones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Suffering is to be included in a tragic plot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should end unhappily.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pity and fear from which the tragedy evokes,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should come from the events, not from the mere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sight of something on stage.</a:t>
            </a:r>
          </a:p>
        </p:txBody>
      </p:sp>
    </p:spTree>
    <p:extLst>
      <p:ext uri="{BB962C8B-B14F-4D97-AF65-F5344CB8AC3E}">
        <p14:creationId xmlns:p14="http://schemas.microsoft.com/office/powerpoint/2010/main" val="183021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FB40A-35FB-D542-A6E3-D5841CF6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685EB-5AE7-0E4C-8866-E42CE790C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Tragedy came to signify a dramatic presentation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high seriousness and noble character which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examines the major questions of human existence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why are we here?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can we know the will of the gods?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meaning does life have in the face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death?</a:t>
            </a:r>
          </a:p>
        </p:txBody>
      </p:sp>
    </p:spTree>
    <p:extLst>
      <p:ext uri="{BB962C8B-B14F-4D97-AF65-F5344CB8AC3E}">
        <p14:creationId xmlns:p14="http://schemas.microsoft.com/office/powerpoint/2010/main" val="73707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E39D-C127-D049-82D4-DA74BCBD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CE049-ADBE-5E46-BF1B-79454544D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tragedy people are tested by great suffering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must face decisions of ultimate consequence.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meet the challenge with deeds of despicable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cruelty, while others demonstrate their ability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confront and surpass adversity, winning our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admiration and proving the greatness of human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potential.</a:t>
            </a:r>
          </a:p>
        </p:txBody>
      </p:sp>
    </p:spTree>
    <p:extLst>
      <p:ext uri="{BB962C8B-B14F-4D97-AF65-F5344CB8AC3E}">
        <p14:creationId xmlns:p14="http://schemas.microsoft.com/office/powerpoint/2010/main" val="384306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92C7-1598-0040-8E6D-B99C5B77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62B56-5593-674D-AD1B-CA7C31F39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five marks of tragedyImitates an action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Arouses pity and fear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Displays the human image as such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Ends in wonder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inherently beautiful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9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D681-B9A3-F149-9DF1-F72947273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55CA6-5E4A-3542-A815-3B7B80EED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 CatharsisCatharsis is not a technical reference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purgation or purification, but a beautiful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metaphor for the peculiar tragic pleasure,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feeling of being washed or cleansed.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will show you fear in a handful of dust. T.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S. Eliot Wasteland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Alfred Hitchcock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Horrible things and painful feelings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03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E3DBB-B609-804F-A31A-8237B340D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4C331-395D-EE43-A0C4-36DF5D8C0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ReversalReversal is a change by which the action veers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round its opposite, subject always to our rule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probability or necessity.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8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EE328-65E6-C24A-A044-47CCD788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E1B7C-7F32-7D4F-AB62-E013A0946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Recognition (anagnorisis)A change from ignorance to knowledge, producing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 or hate between the persons destined by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 for good or bad fortune.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10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B1DFB-9BA6-9549-8C8A-C7A758FB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302CB-A0B5-C244-AAEF-732A84C03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Recognition (anagnorisis)A change from ignorance to knowledge, producing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 or hate between the persons destined by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 for good or bad fortune.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8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0241C-14AD-364D-85DF-5B4428C2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3AA25-60DC-0E42-9A1B-32DC822E5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Tragic HeroPity and fear/ pathos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Noble (or aristocratic)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Inevitability  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ability to achieve greatness (but who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a weakness, or tragic flaw in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character, falls into the depths of misery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often to his death)</a:t>
            </a:r>
          </a:p>
        </p:txBody>
      </p:sp>
    </p:spTree>
    <p:extLst>
      <p:ext uri="{BB962C8B-B14F-4D97-AF65-F5344CB8AC3E}">
        <p14:creationId xmlns:p14="http://schemas.microsoft.com/office/powerpoint/2010/main" val="534410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584C0-983B-C145-8EA7-6C3727A8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301DF-4112-C145-BE05-C5DB921D2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Weakness of a Great Hero?Character is destiny. (Heraclitus)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hero is not a perfect person. Why can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be deeply moved by an imperfect hero?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13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E74-F907-E745-B3D5-E562F9AE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7D1D2-7D39-724E-8EE1-458E3B28B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000"/>
          </a:p>
          <a:p>
            <a:r>
              <a:rPr lang="en-GB" sz="6000"/>
              <a:t>      Thank you </a:t>
            </a:r>
          </a:p>
          <a:p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77198946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Gallery</vt:lpstr>
      <vt:lpstr>Aristotle’s poetics Topic: TRageDy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Aristotle’s poetics Topic: TRageDy</dc:title>
  <dc:creator>Unknown User</dc:creator>
  <cp:lastModifiedBy>Unknown User</cp:lastModifiedBy>
  <cp:revision>1</cp:revision>
  <dcterms:created xsi:type="dcterms:W3CDTF">2022-07-24T10:52:39Z</dcterms:created>
  <dcterms:modified xsi:type="dcterms:W3CDTF">2022-07-24T11:02:42Z</dcterms:modified>
</cp:coreProperties>
</file>